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4660"/>
  </p:normalViewPr>
  <p:slideViewPr>
    <p:cSldViewPr>
      <p:cViewPr varScale="1">
        <p:scale>
          <a:sx n="69" d="100"/>
          <a:sy n="69" d="100"/>
        </p:scale>
        <p:origin x="-13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tango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ttore 1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ttore 1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tango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ttore 1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ttore 1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tango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ttore 1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ttore 1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28475DF-65A1-40AF-A230-6A64F64B1B32}" type="datetimeFigureOut">
              <a:rPr lang="it-IT" smtClean="0"/>
              <a:t>16/10/2017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5D37819-ED2B-40C2-ADF3-39779A7CDEC1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6672"/>
            <a:ext cx="3400772" cy="325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4196858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ACCADEMIA NAZIONALE </a:t>
            </a:r>
          </a:p>
          <a:p>
            <a:r>
              <a:rPr lang="it-IT" sz="4800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16 OTTOBRE 2017</a:t>
            </a:r>
          </a:p>
          <a:p>
            <a:r>
              <a:rPr lang="it-IT" sz="4800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GENOVA</a:t>
            </a:r>
            <a:endParaRPr lang="it-IT" sz="4800" b="1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3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4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9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9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1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3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2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5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7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7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0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</TotalTime>
  <Words>6</Words>
  <Application>Microsoft Office PowerPoint</Application>
  <PresentationFormat>Presentazione su schermo (4:3)</PresentationFormat>
  <Paragraphs>3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Loggia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pato mongiano</dc:creator>
  <cp:lastModifiedBy>pato mongiano</cp:lastModifiedBy>
  <cp:revision>4</cp:revision>
  <dcterms:created xsi:type="dcterms:W3CDTF">2017-10-16T17:45:15Z</dcterms:created>
  <dcterms:modified xsi:type="dcterms:W3CDTF">2017-10-16T18:20:30Z</dcterms:modified>
</cp:coreProperties>
</file>