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67" r:id="rId2"/>
    <p:sldId id="268" r:id="rId3"/>
    <p:sldId id="257" r:id="rId4"/>
    <p:sldId id="258" r:id="rId5"/>
    <p:sldId id="259" r:id="rId6"/>
    <p:sldId id="260" r:id="rId7"/>
    <p:sldId id="261" r:id="rId8"/>
    <p:sldId id="262" r:id="rId9"/>
    <p:sldId id="264" r:id="rId10"/>
    <p:sldId id="265" r:id="rId11"/>
    <p:sldId id="266" r:id="rId12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962" autoAdjust="0"/>
    <p:restoredTop sz="94660"/>
  </p:normalViewPr>
  <p:slideViewPr>
    <p:cSldViewPr>
      <p:cViewPr varScale="1">
        <p:scale>
          <a:sx n="69" d="100"/>
          <a:sy n="69" d="100"/>
        </p:scale>
        <p:origin x="-1350" y="-9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10" name="Rettangolo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ttangolo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ttangolo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Connettore 1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Connettore 1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ttangolo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e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e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e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  <p:sp>
        <p:nvSpPr>
          <p:cNvPr id="10" name="Segnaposto piè di pagina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it-IT"/>
          </a:p>
        </p:txBody>
      </p:sp>
      <p:sp>
        <p:nvSpPr>
          <p:cNvPr id="9" name="Rettangolo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Connettore 1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Connettore 1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ttangolo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e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e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e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e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e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Connettore 1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  <p:sp>
        <p:nvSpPr>
          <p:cNvPr id="9" name="Segnaposto contenut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  <p:sp>
        <p:nvSpPr>
          <p:cNvPr id="11" name="Segnaposto contenut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3" name="Segnaposto contenut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tes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4" name="Segnaposto tes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6" name="Segnaposto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ttangolo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Segnaposto contenut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1" name="Segnaposto data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22" name="Segnaposto numero diapositiva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  <p:sp>
        <p:nvSpPr>
          <p:cNvPr id="23" name="Segnaposto piè di pagina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Connettore 1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Connettore 1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Connettore 1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Segnaposto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18" name="Segnaposto numero diapositiva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  <p:sp>
        <p:nvSpPr>
          <p:cNvPr id="21" name="Segnaposto piè di pagina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nettore 1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228475DF-65A1-40AF-A230-6A64F64B1B32}" type="datetimeFigureOut">
              <a:rPr lang="it-IT" smtClean="0"/>
              <a:t>16/10/2017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ttango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Connettore 1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15D37819-ED2B-40C2-ADF3-39779A7CDEC1}" type="slidenum">
              <a:rPr lang="it-IT" smtClean="0"/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476672"/>
            <a:ext cx="3400772" cy="32567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CasellaDiTesto 1"/>
          <p:cNvSpPr txBox="1"/>
          <p:nvPr/>
        </p:nvSpPr>
        <p:spPr>
          <a:xfrm>
            <a:off x="539552" y="4196858"/>
            <a:ext cx="756084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48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ACCADEMIA NAZIONALE </a:t>
            </a:r>
          </a:p>
          <a:p>
            <a:r>
              <a:rPr lang="it-IT" sz="48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16 OTTOBRE 2017</a:t>
            </a:r>
          </a:p>
          <a:p>
            <a:r>
              <a:rPr lang="it-IT" sz="4800" b="1" dirty="0" smtClean="0">
                <a:solidFill>
                  <a:schemeClr val="accent3">
                    <a:lumMod val="75000"/>
                  </a:schemeClr>
                </a:solidFill>
                <a:latin typeface="Century Gothic" panose="020B0502020202020204" pitchFamily="34" charset="0"/>
              </a:rPr>
              <a:t>GENOVA</a:t>
            </a:r>
            <a:endParaRPr lang="it-IT" sz="4800" b="1" dirty="0">
              <a:solidFill>
                <a:schemeClr val="accent3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678317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24459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529524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869762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961632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magin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03318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72396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" y="0"/>
            <a:ext cx="914171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125300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68771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magin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14764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magine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770119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>
        <p14:vortex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Loggia">
  <a:themeElements>
    <a:clrScheme name="Loggia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Loggia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Loggia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32</TotalTime>
  <Words>6</Words>
  <Application>Microsoft Office PowerPoint</Application>
  <PresentationFormat>Presentazione su schermo (4:3)</PresentationFormat>
  <Paragraphs>3</Paragraphs>
  <Slides>11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11</vt:i4>
      </vt:variant>
    </vt:vector>
  </HeadingPairs>
  <TitlesOfParts>
    <vt:vector size="12" baseType="lpstr">
      <vt:lpstr>Loggia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pato mongiano</dc:creator>
  <cp:lastModifiedBy>pato mongiano</cp:lastModifiedBy>
  <cp:revision>4</cp:revision>
  <dcterms:created xsi:type="dcterms:W3CDTF">2017-10-16T17:45:15Z</dcterms:created>
  <dcterms:modified xsi:type="dcterms:W3CDTF">2017-10-16T18:20:30Z</dcterms:modified>
</cp:coreProperties>
</file>